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111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2311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1842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476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4950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1384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6605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5191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937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7839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3002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7E1D5-D676-45EA-8986-F370A73E202E}" type="datetimeFigureOut">
              <a:rPr lang="es-MX" smtClean="0"/>
              <a:t>10/09/2019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82A8A-147A-4C06-B10C-A100BC75C06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1895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640162" y="3429000"/>
            <a:ext cx="314686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MX" sz="3600" dirty="0" smtClean="0">
                <a:latin typeface="Bahnschrift" panose="020B0502040204020203" pitchFamily="34" charset="0"/>
              </a:rPr>
              <a:t>Jeff Bezos</a:t>
            </a:r>
            <a:endParaRPr lang="es-MX" sz="3600" dirty="0">
              <a:latin typeface="Bahnschrift" panose="020B0502040204020203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54620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MX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15" y="378912"/>
            <a:ext cx="9720197" cy="295775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36" y="2257359"/>
            <a:ext cx="1901126" cy="155055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096000" y="4075331"/>
            <a:ext cx="1219200" cy="74931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508" y="4050428"/>
            <a:ext cx="1269711" cy="77422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052" y="4050430"/>
            <a:ext cx="1420660" cy="77422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544275" y="4036708"/>
            <a:ext cx="517365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/>
              <a:t>El fundador de Amazon también lo es de Blue </a:t>
            </a:r>
            <a:r>
              <a:rPr lang="es-ES" sz="1200" dirty="0" err="1" smtClean="0"/>
              <a:t>Origin</a:t>
            </a:r>
            <a:r>
              <a:rPr lang="es-ES" sz="1200" dirty="0" smtClean="0"/>
              <a:t>, una empresa que busca desarrollar tecnologías que permitan que "cualquiera" pueda viajar al espacio. A este logro se suma además los innovadores </a:t>
            </a:r>
            <a:r>
              <a:rPr lang="es-ES" sz="1200" dirty="0" err="1" smtClean="0"/>
              <a:t>drones</a:t>
            </a:r>
            <a:r>
              <a:rPr lang="es-ES" sz="1200" dirty="0" smtClean="0"/>
              <a:t> que espera implementar esta compañía dentro de sus despachos a domicilio.</a:t>
            </a:r>
            <a:endParaRPr lang="es-MX" sz="12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75" y="5824602"/>
            <a:ext cx="453514" cy="27557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" t="234" r="-351" b="84807"/>
          <a:stretch/>
        </p:blipFill>
        <p:spPr>
          <a:xfrm>
            <a:off x="488515" y="6281011"/>
            <a:ext cx="4697260" cy="57698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93"/>
          <a:stretch/>
        </p:blipFill>
        <p:spPr>
          <a:xfrm>
            <a:off x="5675913" y="6202089"/>
            <a:ext cx="2457450" cy="454124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9" t="67703" r="28423" b="2624"/>
          <a:stretch/>
        </p:blipFill>
        <p:spPr>
          <a:xfrm>
            <a:off x="7889766" y="6202089"/>
            <a:ext cx="1542333" cy="50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486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51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Bahnschrift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Preparatoria</dc:creator>
  <cp:lastModifiedBy>Preparatoria</cp:lastModifiedBy>
  <cp:revision>2</cp:revision>
  <dcterms:created xsi:type="dcterms:W3CDTF">2019-09-10T20:42:39Z</dcterms:created>
  <dcterms:modified xsi:type="dcterms:W3CDTF">2019-09-10T21:01:16Z</dcterms:modified>
</cp:coreProperties>
</file>