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5143500" type="screen16x9"/>
  <p:notesSz cx="6858000" cy="9144000"/>
  <p:embeddedFontLst>
    <p:embeddedFont>
      <p:font typeface="Patrick Hand SC" panose="020B0604020202020204" charset="0"/>
      <p:regular r:id="rId9"/>
    </p:embeddedFont>
    <p:embeddedFont>
      <p:font typeface="MV Boli" panose="02000500030200090000" pitchFamily="2" charset="0"/>
      <p:regular r:id="rId10"/>
    </p:embeddedFont>
    <p:embeddedFont>
      <p:font typeface="Patrick Hand" panose="020B0604020202020204" charset="0"/>
      <p:regular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C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1F070C-0A4A-4EE3-BE3B-EA2E8EE01BE4}">
  <a:tblStyle styleId="{7D1F070C-0A4A-4EE3-BE3B-EA2E8EE01BE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 snapToGrid="0">
      <p:cViewPr varScale="1">
        <p:scale>
          <a:sx n="95" d="100"/>
          <a:sy n="95" d="100"/>
        </p:scale>
        <p:origin x="6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20500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7012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7018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6112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1894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339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967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40425" y="1991825"/>
            <a:ext cx="40632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2457500" y="1583350"/>
            <a:ext cx="42291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2457500" y="2840054"/>
            <a:ext cx="42291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3135950" y="922850"/>
            <a:ext cx="2872200" cy="358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&gt;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4297650" y="4726525"/>
            <a:ext cx="548700" cy="416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 rot="254369">
            <a:off x="3871013" y="1231044"/>
            <a:ext cx="1406078" cy="118636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1628275" y="810800"/>
            <a:ext cx="5887500" cy="44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1628275" y="1428825"/>
            <a:ext cx="5887500" cy="290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&gt;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4297650" y="4646800"/>
            <a:ext cx="548700" cy="4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/>
          <p:nvPr/>
        </p:nvSpPr>
        <p:spPr>
          <a:xfrm rot="254369">
            <a:off x="3871013" y="1231044"/>
            <a:ext cx="1406078" cy="118636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1628275" y="810800"/>
            <a:ext cx="5887500" cy="44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1628225" y="1428825"/>
            <a:ext cx="2721300" cy="290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&gt;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4794549" y="1428825"/>
            <a:ext cx="2721300" cy="290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&gt;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4297650" y="4646800"/>
            <a:ext cx="548700" cy="4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4297650" y="4646800"/>
            <a:ext cx="548700" cy="4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28275" y="810800"/>
            <a:ext cx="5887500" cy="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atrick Hand SC"/>
              <a:buNone/>
              <a:defRPr sz="2400">
                <a:solidFill>
                  <a:schemeClr val="dk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628275" y="1428825"/>
            <a:ext cx="5887500" cy="29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&gt;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atrick Hand"/>
              <a:buChar char="-"/>
              <a:defRPr sz="24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646800"/>
            <a:ext cx="548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lvl="2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lvl="3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lvl="4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lvl="5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lvl="6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lvl="7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lvl="8" algn="ctr">
              <a:buNone/>
              <a:defRPr sz="1300">
                <a:solidFill>
                  <a:schemeClr val="lt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2249022" y="1107571"/>
            <a:ext cx="4063200" cy="11598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smtClean="0"/>
              <a:t>Bloqueo mental </a:t>
            </a:r>
            <a:endParaRPr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042" y="2484040"/>
            <a:ext cx="2896020" cy="1625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628275" y="810800"/>
            <a:ext cx="5887500" cy="44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¿Que es un bloqueo creativo?</a:t>
            </a:r>
            <a:endParaRPr dirty="0"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2"/>
          </p:nvPr>
        </p:nvSpPr>
        <p:spPr>
          <a:xfrm>
            <a:off x="1628275" y="1459151"/>
            <a:ext cx="5887500" cy="71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4297650" y="4646800"/>
            <a:ext cx="548700" cy="4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" name="Rectángulo 2"/>
          <p:cNvSpPr/>
          <p:nvPr/>
        </p:nvSpPr>
        <p:spPr>
          <a:xfrm>
            <a:off x="1957137" y="1459151"/>
            <a:ext cx="52297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 smtClean="0"/>
              <a:t>Un </a:t>
            </a:r>
            <a:r>
              <a:rPr lang="es-ES" sz="1200" dirty="0"/>
              <a:t>bloqueo creativo es la falta de estímulos necesarios para el pensamiento divergente. Esta se refiere a la impotencia de generar nuevas ideas debido a la falta de motivación.</a:t>
            </a:r>
          </a:p>
          <a:p>
            <a:pPr algn="just"/>
            <a:endParaRPr lang="es-ES" sz="1200" dirty="0"/>
          </a:p>
          <a:p>
            <a:pPr algn="just"/>
            <a:r>
              <a:rPr lang="es-ES" sz="1200" dirty="0"/>
              <a:t>Esta condición en ocasiones es confundida con la fatiga mental o el agotamiento psicológico. Las cuales son provocadas por el estrés o la prolongación excesiva de trabajo.</a:t>
            </a:r>
          </a:p>
          <a:p>
            <a:pPr algn="just"/>
            <a:endParaRPr lang="es-ES" sz="1200" dirty="0"/>
          </a:p>
          <a:p>
            <a:pPr algn="just"/>
            <a:r>
              <a:rPr lang="es-ES" sz="1200" dirty="0"/>
              <a:t>En la actualidad este padecimiento psicológico se a vuelto popular entre adolescentes y estudiantes que aun no desarrollan su trabajo de manera profesional. De esta manera son interpretadas erróneamente por la falta de compromiso y las ganas de procrastinar</a:t>
            </a:r>
            <a:endParaRPr lang="es-MX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 idx="4294967295"/>
          </p:nvPr>
        </p:nvSpPr>
        <p:spPr>
          <a:xfrm>
            <a:off x="1192125" y="221631"/>
            <a:ext cx="5306700" cy="1907991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s-ES" sz="6000" dirty="0">
                <a:solidFill>
                  <a:schemeClr val="accent6"/>
                </a:solidFill>
              </a:rPr>
              <a:t>¿Como superar un bloqueo creativo?</a:t>
            </a:r>
            <a:r>
              <a:rPr lang="en" sz="6000" dirty="0" smtClean="0">
                <a:solidFill>
                  <a:schemeClr val="accent6"/>
                </a:solidFill>
              </a:rPr>
              <a:t>!</a:t>
            </a:r>
            <a:endParaRPr sz="6000" dirty="0">
              <a:solidFill>
                <a:schemeClr val="accent6"/>
              </a:solidFill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4297650" y="4646800"/>
            <a:ext cx="548700" cy="4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2" y="2129622"/>
            <a:ext cx="2481943" cy="248194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93" y="2129622"/>
            <a:ext cx="2356338" cy="25171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ctrTitle"/>
          </p:nvPr>
        </p:nvSpPr>
        <p:spPr>
          <a:xfrm>
            <a:off x="1754115" y="673238"/>
            <a:ext cx="908698" cy="64304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r>
              <a:rPr lang="en" dirty="0" smtClean="0"/>
              <a:t>.</a:t>
            </a:r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2387162" y="884254"/>
            <a:ext cx="4791808" cy="2994409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/>
            <a:r>
              <a:rPr lang="es-ES" sz="2800" dirty="0">
                <a:latin typeface="MV Boli" panose="02000500030200090000" pitchFamily="2" charset="0"/>
                <a:cs typeface="MV Boli" panose="02000500030200090000" pitchFamily="2" charset="0"/>
              </a:rPr>
              <a:t>Despeja tu mente</a:t>
            </a:r>
          </a:p>
          <a:p>
            <a:pPr marL="0" lvl="0" indent="0" algn="just"/>
            <a:r>
              <a:rPr lang="es-ES" sz="2000" dirty="0">
                <a:solidFill>
                  <a:schemeClr val="accent5">
                    <a:lumMod val="10000"/>
                  </a:schemeClr>
                </a:solidFill>
              </a:rPr>
              <a:t>Para aquellas personas que suelen tener jornadas largas de trabajo. Lo mas común es que experimenten estrés o agotamiento psicológico.</a:t>
            </a:r>
          </a:p>
          <a:p>
            <a:pPr marL="0" lvl="0" indent="0" algn="just"/>
            <a:r>
              <a:rPr lang="es-ES" sz="2000" dirty="0">
                <a:solidFill>
                  <a:schemeClr val="accent5">
                    <a:lumMod val="10000"/>
                  </a:schemeClr>
                </a:solidFill>
              </a:rPr>
              <a:t>Las personas mentalmente cansadas tienden a tener una percepción más negativa y suelen ser más sensibles a nivel emocional. Acostumbran frustrarse al no poder generar ideas o pueden presentar ataques de ira o tristeza.</a:t>
            </a:r>
          </a:p>
          <a:p>
            <a:pPr marL="0" lvl="0" indent="0"/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1628250" y="1051488"/>
            <a:ext cx="5887500" cy="44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s-ES" dirty="0"/>
              <a:t>2 </a:t>
            </a:r>
            <a:r>
              <a:rPr lang="es-ES" dirty="0">
                <a:solidFill>
                  <a:srgbClr val="A0C492"/>
                </a:solidFill>
              </a:rPr>
              <a:t>Abandona tu zona de confort</a:t>
            </a:r>
            <a:br>
              <a:rPr lang="es-ES" dirty="0">
                <a:solidFill>
                  <a:srgbClr val="A0C492"/>
                </a:solidFill>
              </a:rPr>
            </a:br>
            <a:r>
              <a:rPr lang="es-ES" dirty="0" smtClean="0"/>
              <a:t>.</a:t>
            </a:r>
            <a:endParaRPr dirty="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1628275" y="1051488"/>
            <a:ext cx="4420833" cy="328613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76200" lvl="0" indent="0">
              <a:buNone/>
            </a:pPr>
            <a:r>
              <a:rPr lang="es-ES" sz="2000" dirty="0" smtClean="0"/>
              <a:t>Las </a:t>
            </a:r>
            <a:r>
              <a:rPr lang="es-ES" sz="2000" dirty="0"/>
              <a:t>personas que no se sienten identificadas con ninguno de los perfiles anteriores. Presentan un caso real de bloqueo creativo</a:t>
            </a:r>
            <a:r>
              <a:rPr lang="es-ES" sz="2000" dirty="0" smtClean="0"/>
              <a:t>.</a:t>
            </a:r>
          </a:p>
          <a:p>
            <a:pPr marL="76200" lvl="0" indent="0">
              <a:buNone/>
            </a:pPr>
            <a:r>
              <a:rPr lang="es-ES" sz="2000" dirty="0"/>
              <a:t>Los artistas, escritores y creadores de contenido que no se sienten identificados ni les ayudan los consejos anteriores. Es necesario que comprendan que un bloqueo creativo real es la falta de estímulos</a:t>
            </a:r>
            <a:r>
              <a:rPr lang="es-ES" sz="2000" dirty="0" smtClean="0"/>
              <a:t>.</a:t>
            </a:r>
            <a:endParaRPr lang="es-ES" sz="2000" dirty="0"/>
          </a:p>
          <a:p>
            <a:pPr marL="76200" lvl="0" indent="0">
              <a:buNone/>
            </a:pPr>
            <a:r>
              <a:rPr lang="es-ES" sz="2000" dirty="0"/>
              <a:t>Es recomendable que busques salir de tu zona de confort y experimentes técnicas o ejercicios que no domines.</a:t>
            </a:r>
            <a:endParaRPr sz="2000"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4297650" y="4646800"/>
            <a:ext cx="548700" cy="4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45" y="1195754"/>
            <a:ext cx="1521696" cy="3255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3135950" y="922850"/>
            <a:ext cx="2872200" cy="3588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>
              <a:buNone/>
            </a:pPr>
            <a:r>
              <a:rPr lang="es-ES" dirty="0"/>
              <a:t>Comenzar a extender tu área de confort te permitirá atraer nuevas ideas para aplicarlas a el campo que mas domines y de esta manera vencer el bloqueo creativo.</a:t>
            </a:r>
            <a:endParaRPr dirty="0"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4297650" y="4726525"/>
            <a:ext cx="548700" cy="416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lbot template">
  <a:themeElements>
    <a:clrScheme name="Custom 347">
      <a:dk1>
        <a:srgbClr val="393B44"/>
      </a:dk1>
      <a:lt1>
        <a:srgbClr val="FFFFFF"/>
      </a:lt1>
      <a:dk2>
        <a:srgbClr val="98ADBE"/>
      </a:dk2>
      <a:lt2>
        <a:srgbClr val="F5F5F5"/>
      </a:lt2>
      <a:accent1>
        <a:srgbClr val="2768CF"/>
      </a:accent1>
      <a:accent2>
        <a:srgbClr val="39B5D8"/>
      </a:accent2>
      <a:accent3>
        <a:srgbClr val="F16A39"/>
      </a:accent3>
      <a:accent4>
        <a:srgbClr val="DA2323"/>
      </a:accent4>
      <a:accent5>
        <a:srgbClr val="FFE599"/>
      </a:accent5>
      <a:accent6>
        <a:srgbClr val="FFD966"/>
      </a:accent6>
      <a:hlink>
        <a:srgbClr val="0B8FB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295</Words>
  <Application>Microsoft Office PowerPoint</Application>
  <PresentationFormat>Presentación en pantalla (16:9)</PresentationFormat>
  <Paragraphs>22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Patrick Hand SC</vt:lpstr>
      <vt:lpstr>MV Boli</vt:lpstr>
      <vt:lpstr>Patrick Hand</vt:lpstr>
      <vt:lpstr>Talbot template</vt:lpstr>
      <vt:lpstr>Bloqueo mental </vt:lpstr>
      <vt:lpstr>¿Que es un bloqueo creativo?</vt:lpstr>
      <vt:lpstr>¿Como superar un bloqueo creativo?!</vt:lpstr>
      <vt:lpstr>1.</vt:lpstr>
      <vt:lpstr>2 Abandona tu zona de confort .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Bloqueo mental</dc:title>
  <dc:creator>Preparatoria</dc:creator>
  <cp:lastModifiedBy>Preparatoria</cp:lastModifiedBy>
  <cp:revision>3</cp:revision>
  <dcterms:modified xsi:type="dcterms:W3CDTF">2019-09-05T21:06:35Z</dcterms:modified>
</cp:coreProperties>
</file>