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9" r:id="rId1"/>
  </p:sldMasterIdLst>
  <p:notesMasterIdLst>
    <p:notesMasterId r:id="rId6"/>
  </p:notesMasterIdLst>
  <p:sldIdLst>
    <p:sldId id="256" r:id="rId2"/>
    <p:sldId id="257" r:id="rId3"/>
    <p:sldId id="260" r:id="rId4"/>
    <p:sldId id="270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7699342-8ED1-46FE-8C3E-BD4882792814}">
  <a:tblStyle styleId="{97699342-8ED1-46FE-8C3E-BD488279281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6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1988945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4473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16637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11798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7988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 descr="paint_transparent1.png"/>
          <p:cNvPicPr preferRelativeResize="0"/>
          <p:nvPr/>
        </p:nvPicPr>
        <p:blipFill rotWithShape="1">
          <a:blip r:embed="rId3">
            <a:alphaModFix/>
          </a:blip>
          <a:srcRect l="55211"/>
          <a:stretch/>
        </p:blipFill>
        <p:spPr>
          <a:xfrm>
            <a:off x="1" y="0"/>
            <a:ext cx="409567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208125" y="3287225"/>
            <a:ext cx="52503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4" descr="paint_transparent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2"/>
            <a:ext cx="9144000" cy="5143513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2483350" y="836125"/>
            <a:ext cx="4177200" cy="347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1000" algn="ctr" rtl="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400"/>
              <a:buChar char="×"/>
              <a:defRPr sz="2400" i="1">
                <a:solidFill>
                  <a:srgbClr val="FFFFFF"/>
                </a:solidFill>
              </a:defRPr>
            </a:lvl1pPr>
            <a:lvl2pPr marL="914400" lvl="1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×"/>
              <a:defRPr sz="2400" i="1">
                <a:solidFill>
                  <a:srgbClr val="FFFFFF"/>
                </a:solidFill>
              </a:defRPr>
            </a:lvl2pPr>
            <a:lvl3pPr marL="1371600" lvl="2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×"/>
              <a:defRPr sz="2400" i="1">
                <a:solidFill>
                  <a:srgbClr val="FFFFFF"/>
                </a:solidFill>
              </a:defRPr>
            </a:lvl3pPr>
            <a:lvl4pPr marL="1828800" lvl="3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×"/>
              <a:defRPr sz="2400" i="1">
                <a:solidFill>
                  <a:srgbClr val="FFFFFF"/>
                </a:solidFill>
              </a:defRPr>
            </a:lvl4pPr>
            <a:lvl5pPr marL="2286000" lvl="4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 i="1">
                <a:solidFill>
                  <a:srgbClr val="FFFFFF"/>
                </a:solidFill>
              </a:defRPr>
            </a:lvl5pPr>
            <a:lvl6pPr marL="2743200" lvl="5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 i="1">
                <a:solidFill>
                  <a:srgbClr val="FFFFFF"/>
                </a:solidFill>
              </a:defRPr>
            </a:lvl6pPr>
            <a:lvl7pPr marL="3200400" lvl="6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 i="1">
                <a:solidFill>
                  <a:srgbClr val="FFFFFF"/>
                </a:solidFill>
              </a:defRPr>
            </a:lvl7pPr>
            <a:lvl8pPr marL="3657600" lvl="7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 i="1">
                <a:solidFill>
                  <a:srgbClr val="FFFFFF"/>
                </a:solidFill>
              </a:defRPr>
            </a:lvl8pPr>
            <a:lvl9pPr marL="4114800" lvl="8" indent="-38100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 i="1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6" descr="paint_transparent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457200" y="1348975"/>
            <a:ext cx="5511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457200" y="2211825"/>
            <a:ext cx="2675100" cy="26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SzPts val="1600"/>
              <a:buChar char="×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body" idx="2"/>
          </p:nvPr>
        </p:nvSpPr>
        <p:spPr>
          <a:xfrm>
            <a:off x="3293406" y="2211825"/>
            <a:ext cx="2675100" cy="26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SzPts val="1600"/>
              <a:buChar char="×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rectangle">
  <p:cSld name="BLANK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1" descr="paint_transparent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3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4297650" y="444797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>
                <a:solidFill>
                  <a:srgbClr val="999999"/>
                </a:solidFill>
              </a:defRPr>
            </a:lvl1pPr>
            <a:lvl2pPr lvl="1" algn="ctr" rtl="0">
              <a:buNone/>
              <a:defRPr>
                <a:solidFill>
                  <a:srgbClr val="999999"/>
                </a:solidFill>
              </a:defRPr>
            </a:lvl2pPr>
            <a:lvl3pPr lvl="2" algn="ctr" rtl="0">
              <a:buNone/>
              <a:defRPr>
                <a:solidFill>
                  <a:srgbClr val="999999"/>
                </a:solidFill>
              </a:defRPr>
            </a:lvl3pPr>
            <a:lvl4pPr lvl="3" algn="ctr" rtl="0">
              <a:buNone/>
              <a:defRPr>
                <a:solidFill>
                  <a:srgbClr val="999999"/>
                </a:solidFill>
              </a:defRPr>
            </a:lvl4pPr>
            <a:lvl5pPr lvl="4" algn="ctr" rtl="0">
              <a:buNone/>
              <a:defRPr>
                <a:solidFill>
                  <a:srgbClr val="999999"/>
                </a:solidFill>
              </a:defRPr>
            </a:lvl5pPr>
            <a:lvl6pPr lvl="5" algn="ctr" rtl="0">
              <a:buNone/>
              <a:defRPr>
                <a:solidFill>
                  <a:srgbClr val="999999"/>
                </a:solidFill>
              </a:defRPr>
            </a:lvl6pPr>
            <a:lvl7pPr lvl="6" algn="ctr" rtl="0">
              <a:buNone/>
              <a:defRPr>
                <a:solidFill>
                  <a:srgbClr val="999999"/>
                </a:solidFill>
              </a:defRPr>
            </a:lvl7pPr>
            <a:lvl8pPr lvl="7" algn="ctr" rtl="0">
              <a:buNone/>
              <a:defRPr>
                <a:solidFill>
                  <a:srgbClr val="999999"/>
                </a:solidFill>
              </a:defRPr>
            </a:lvl8pPr>
            <a:lvl9pPr lvl="8" algn="ctr" rtl="0">
              <a:buNone/>
              <a:defRPr>
                <a:solidFill>
                  <a:srgbClr val="999999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CCCCCC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1348975"/>
            <a:ext cx="5511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ato Hairline"/>
              <a:buNone/>
              <a:defRPr sz="4800">
                <a:solidFill>
                  <a:schemeClr val="dk1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2244400"/>
            <a:ext cx="5511300" cy="26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Lato Light"/>
              <a:buChar char="×"/>
              <a:defRPr sz="18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Lato Light"/>
              <a:buChar char="×"/>
              <a:defRPr sz="18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Lato Light"/>
              <a:buChar char="×"/>
              <a:defRPr sz="18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 Light"/>
              <a:buChar char="×"/>
              <a:defRPr sz="18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 Light"/>
              <a:buChar char="○"/>
              <a:defRPr sz="18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 Light"/>
              <a:buChar char="■"/>
              <a:defRPr sz="18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 Light"/>
              <a:buChar char="●"/>
              <a:defRPr sz="18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 Light"/>
              <a:buChar char="○"/>
              <a:defRPr sz="18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 Light"/>
              <a:buChar char="■"/>
              <a:defRPr sz="18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lvl="1" algn="r">
              <a:buNone/>
              <a:defRPr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lvl="2" algn="r">
              <a:buNone/>
              <a:defRPr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lvl="3" algn="r">
              <a:buNone/>
              <a:defRPr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lvl="4" algn="r">
              <a:buNone/>
              <a:defRPr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lvl="5" algn="r">
              <a:buNone/>
              <a:defRPr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lvl="6" algn="r">
              <a:buNone/>
              <a:defRPr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lvl="7" algn="r">
              <a:buNone/>
              <a:defRPr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lvl="8" algn="r">
              <a:buNone/>
              <a:defRPr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2" r:id="rId3"/>
    <p:sldLayoutId id="2147483657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4220307" y="3516923"/>
            <a:ext cx="4238117" cy="93010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 smtClean="0"/>
              <a:t>POWTOON 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 txBox="1">
            <a:spLocks noGrp="1"/>
          </p:cNvSpPr>
          <p:nvPr>
            <p:ph type="body" idx="1"/>
          </p:nvPr>
        </p:nvSpPr>
        <p:spPr>
          <a:xfrm>
            <a:off x="457199" y="180870"/>
            <a:ext cx="6878098" cy="449278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es-ES" sz="1800" dirty="0">
                <a:latin typeface="Agency FB" panose="020B0503020202020204" pitchFamily="34" charset="0"/>
              </a:rPr>
              <a:t>Características</a:t>
            </a:r>
          </a:p>
          <a:p>
            <a:pPr marL="342900" indent="-342900">
              <a:buClr>
                <a:schemeClr val="dk1"/>
              </a:buClr>
              <a:buSzPts val="1100"/>
              <a:buFont typeface="+mj-lt"/>
              <a:buAutoNum type="arabicPeriod"/>
            </a:pPr>
            <a:r>
              <a:rPr lang="es-ES" sz="2000" dirty="0">
                <a:latin typeface="Agency FB" panose="020B0503020202020204" pitchFamily="34" charset="0"/>
              </a:rPr>
              <a:t>Permite crear presentaciones y videos animados.</a:t>
            </a:r>
          </a:p>
          <a:p>
            <a:pPr marL="342900" lvl="0" indent="-342900">
              <a:buClr>
                <a:schemeClr val="dk1"/>
              </a:buClr>
              <a:buSzPts val="1100"/>
              <a:buFont typeface="+mj-lt"/>
              <a:buAutoNum type="arabicPeriod"/>
            </a:pPr>
            <a:r>
              <a:rPr lang="es-ES" sz="2000" dirty="0">
                <a:latin typeface="Agency FB" panose="020B0503020202020204" pitchFamily="34" charset="0"/>
              </a:rPr>
              <a:t>Favorece la edición de videos.</a:t>
            </a:r>
          </a:p>
          <a:p>
            <a:pPr marL="342900" lvl="0" indent="-342900">
              <a:buClr>
                <a:schemeClr val="dk1"/>
              </a:buClr>
              <a:buSzPts val="1100"/>
              <a:buFont typeface="+mj-lt"/>
              <a:buAutoNum type="arabicPeriod"/>
            </a:pPr>
            <a:r>
              <a:rPr lang="es-ES" sz="2000" dirty="0">
                <a:latin typeface="Agency FB" panose="020B0503020202020204" pitchFamily="34" charset="0"/>
              </a:rPr>
              <a:t>Permite </a:t>
            </a:r>
            <a:r>
              <a:rPr lang="es-ES" sz="2000" dirty="0" err="1">
                <a:latin typeface="Agency FB" panose="020B0503020202020204" pitchFamily="34" charset="0"/>
              </a:rPr>
              <a:t>didactizar</a:t>
            </a:r>
            <a:r>
              <a:rPr lang="es-ES" sz="2000" dirty="0">
                <a:latin typeface="Agency FB" panose="020B0503020202020204" pitchFamily="34" charset="0"/>
              </a:rPr>
              <a:t> un concepto, una idea o una situación.</a:t>
            </a:r>
          </a:p>
          <a:p>
            <a:pPr marL="342900" lvl="0" indent="-342900">
              <a:buClr>
                <a:schemeClr val="dk1"/>
              </a:buClr>
              <a:buSzPts val="1100"/>
              <a:buFont typeface="+mj-lt"/>
              <a:buAutoNum type="arabicPeriod"/>
            </a:pPr>
            <a:r>
              <a:rPr lang="es-ES" sz="2000" dirty="0">
                <a:latin typeface="Agency FB" panose="020B0503020202020204" pitchFamily="34" charset="0"/>
              </a:rPr>
              <a:t>Requiere conexión a internet.</a:t>
            </a:r>
          </a:p>
          <a:p>
            <a:pPr marL="342900" lvl="0" indent="-342900">
              <a:buClr>
                <a:schemeClr val="dk1"/>
              </a:buClr>
              <a:buSzPts val="1100"/>
              <a:buFont typeface="+mj-lt"/>
              <a:buAutoNum type="arabicPeriod"/>
            </a:pPr>
            <a:r>
              <a:rPr lang="es-ES" sz="2000" dirty="0">
                <a:latin typeface="Agency FB" panose="020B0503020202020204" pitchFamily="34" charset="0"/>
              </a:rPr>
              <a:t>Puedes hacer una presentación en el menor tiempo posible.</a:t>
            </a:r>
          </a:p>
          <a:p>
            <a:pPr marL="342900" lvl="0" indent="-342900">
              <a:buClr>
                <a:schemeClr val="dk1"/>
              </a:buClr>
              <a:buSzPts val="1100"/>
              <a:buFont typeface="+mj-lt"/>
              <a:buAutoNum type="arabicPeriod"/>
            </a:pPr>
            <a:r>
              <a:rPr lang="es-ES" sz="2000" dirty="0">
                <a:latin typeface="Agency FB" panose="020B0503020202020204" pitchFamily="34" charset="0"/>
              </a:rPr>
              <a:t>Favorece la exportación a </a:t>
            </a:r>
            <a:r>
              <a:rPr lang="es-ES" sz="2000" dirty="0" err="1">
                <a:latin typeface="Agency FB" panose="020B0503020202020204" pitchFamily="34" charset="0"/>
              </a:rPr>
              <a:t>Youtube</a:t>
            </a:r>
            <a:r>
              <a:rPr lang="es-ES" sz="2000" dirty="0">
                <a:latin typeface="Agency FB" panose="020B0503020202020204" pitchFamily="34" charset="0"/>
              </a:rPr>
              <a:t>.</a:t>
            </a:r>
            <a:endParaRPr sz="2000" dirty="0">
              <a:latin typeface="Agency FB" panose="020B0503020202020204" pitchFamily="34" charset="0"/>
            </a:endParaRPr>
          </a:p>
        </p:txBody>
      </p:sp>
      <p:sp>
        <p:nvSpPr>
          <p:cNvPr id="69" name="Google Shape;69;p14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5560" y="3102026"/>
            <a:ext cx="4753185" cy="15716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>
            <a:spLocks noGrp="1"/>
          </p:cNvSpPr>
          <p:nvPr>
            <p:ph type="body" idx="1"/>
          </p:nvPr>
        </p:nvSpPr>
        <p:spPr>
          <a:xfrm>
            <a:off x="2240783" y="785883"/>
            <a:ext cx="4912137" cy="347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buNone/>
            </a:pPr>
            <a:r>
              <a:rPr lang="es-ES" b="1" u="sng" dirty="0" err="1">
                <a:latin typeface="Agency FB" panose="020B0503020202020204" pitchFamily="34" charset="0"/>
              </a:rPr>
              <a:t>PowToon</a:t>
            </a:r>
            <a:r>
              <a:rPr lang="es-ES" b="1" u="sng" dirty="0">
                <a:latin typeface="Agency FB" panose="020B0503020202020204" pitchFamily="34" charset="0"/>
              </a:rPr>
              <a:t> </a:t>
            </a:r>
            <a:r>
              <a:rPr lang="es-ES" dirty="0">
                <a:latin typeface="Agency FB" panose="020B0503020202020204" pitchFamily="34" charset="0"/>
              </a:rPr>
              <a:t>es una plataforma online para la creación de animaciones y todo tipo de presentaciones en video. El programa, con una interfaz en inglés fácil e intuitiva, cuenta con todas las herramientas necesarias para comenzar a crear presentaciones y vídeos animados explicativos con resultados profesionales</a:t>
            </a:r>
            <a:r>
              <a:rPr lang="es-ES" dirty="0" smtClean="0">
                <a:latin typeface="Agency FB" panose="020B0503020202020204" pitchFamily="34" charset="0"/>
              </a:rPr>
              <a:t>.</a:t>
            </a:r>
            <a:endParaRPr dirty="0">
              <a:latin typeface="Agency FB" panose="020B0503020202020204" pitchFamily="34" charset="0"/>
            </a:endParaRPr>
          </a:p>
        </p:txBody>
      </p:sp>
      <p:sp>
        <p:nvSpPr>
          <p:cNvPr id="89" name="Google Shape;89;p17"/>
          <p:cNvSpPr txBox="1">
            <a:spLocks noGrp="1"/>
          </p:cNvSpPr>
          <p:nvPr>
            <p:ph type="sldNum" idx="12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7"/>
          <p:cNvSpPr txBox="1">
            <a:spLocks noGrp="1"/>
          </p:cNvSpPr>
          <p:nvPr>
            <p:ph type="ctrTitle" idx="4294967295"/>
          </p:nvPr>
        </p:nvSpPr>
        <p:spPr>
          <a:xfrm>
            <a:off x="0" y="704735"/>
            <a:ext cx="7169811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7200" dirty="0" smtClean="0">
                <a:solidFill>
                  <a:srgbClr val="FFFFFF"/>
                </a:solidFill>
              </a:rPr>
              <a:t>Tutorial de uso </a:t>
            </a:r>
            <a:endParaRPr sz="7200" dirty="0">
              <a:solidFill>
                <a:srgbClr val="FFFFFF"/>
              </a:solidFill>
            </a:endParaRPr>
          </a:p>
        </p:txBody>
      </p:sp>
      <p:sp>
        <p:nvSpPr>
          <p:cNvPr id="173" name="Google Shape;173;p27"/>
          <p:cNvSpPr txBox="1">
            <a:spLocks noGrp="1"/>
          </p:cNvSpPr>
          <p:nvPr>
            <p:ph type="subTitle" idx="4294967295"/>
          </p:nvPr>
        </p:nvSpPr>
        <p:spPr>
          <a:xfrm>
            <a:off x="1531911" y="1864535"/>
            <a:ext cx="56379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buNone/>
            </a:pPr>
            <a:r>
              <a:rPr lang="es-ES" dirty="0"/>
              <a:t>El proceso de creación es muy sencillo y el resultado se convierte en vídeos capaces de cautivar a nuestra audiencia. </a:t>
            </a:r>
            <a:r>
              <a:rPr lang="es-ES" dirty="0" err="1"/>
              <a:t>PowToon</a:t>
            </a:r>
            <a:r>
              <a:rPr lang="es-ES" dirty="0"/>
              <a:t> ayuda a captar la atención e imaginación de nuestro público de una forma más efectiva que las presentaciones tradicionales basadas en diapositivas.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174" name="Google Shape;174;p27"/>
          <p:cNvSpPr txBox="1">
            <a:spLocks noGrp="1"/>
          </p:cNvSpPr>
          <p:nvPr>
            <p:ph type="sldNum" idx="12"/>
          </p:nvPr>
        </p:nvSpPr>
        <p:spPr>
          <a:xfrm>
            <a:off x="4297650" y="444797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999999"/>
                </a:solidFill>
              </a:rPr>
              <a:t>4</a:t>
            </a:fld>
            <a:endParaRPr>
              <a:solidFill>
                <a:srgbClr val="999999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glamour template">
  <a:themeElements>
    <a:clrScheme name="Custom 347">
      <a:dk1>
        <a:srgbClr val="434343"/>
      </a:dk1>
      <a:lt1>
        <a:srgbClr val="FFFFFF"/>
      </a:lt1>
      <a:dk2>
        <a:srgbClr val="666666"/>
      </a:dk2>
      <a:lt2>
        <a:srgbClr val="B7B7B7"/>
      </a:lt2>
      <a:accent1>
        <a:srgbClr val="5FDB72"/>
      </a:accent1>
      <a:accent2>
        <a:srgbClr val="1CCFBA"/>
      </a:accent2>
      <a:accent3>
        <a:srgbClr val="23ADDF"/>
      </a:accent3>
      <a:accent4>
        <a:srgbClr val="E650D3"/>
      </a:accent4>
      <a:accent5>
        <a:srgbClr val="8B1EA0"/>
      </a:accent5>
      <a:accent6>
        <a:srgbClr val="FFB300"/>
      </a:accent6>
      <a:hlink>
        <a:srgbClr val="4A86E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147</Words>
  <Application>Microsoft Office PowerPoint</Application>
  <PresentationFormat>Presentación en pantalla (16:9)</PresentationFormat>
  <Paragraphs>14</Paragraphs>
  <Slides>4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Agency FB</vt:lpstr>
      <vt:lpstr>Arial</vt:lpstr>
      <vt:lpstr>Lato Hairline</vt:lpstr>
      <vt:lpstr>Lato Light</vt:lpstr>
      <vt:lpstr>Eglamour template</vt:lpstr>
      <vt:lpstr>POWTOON </vt:lpstr>
      <vt:lpstr>Presentación de PowerPoint</vt:lpstr>
      <vt:lpstr>Presentación de PowerPoint</vt:lpstr>
      <vt:lpstr>Tutorial de uso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Hello!</dc:title>
  <dc:creator>Preparatoria</dc:creator>
  <cp:lastModifiedBy>Preparatoria</cp:lastModifiedBy>
  <cp:revision>2</cp:revision>
  <dcterms:modified xsi:type="dcterms:W3CDTF">2019-10-22T20:52:46Z</dcterms:modified>
</cp:coreProperties>
</file>